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8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4" r:id="rId30"/>
    <p:sldId id="605" r:id="rId31"/>
    <p:sldId id="608" r:id="rId32"/>
    <p:sldId id="627" r:id="rId33"/>
    <p:sldId id="628" r:id="rId34"/>
    <p:sldId id="606" r:id="rId35"/>
    <p:sldId id="607" r:id="rId36"/>
    <p:sldId id="638" r:id="rId37"/>
    <p:sldId id="576" r:id="rId38"/>
    <p:sldId id="577" r:id="rId39"/>
    <p:sldId id="578" r:id="rId40"/>
    <p:sldId id="612" r:id="rId41"/>
    <p:sldId id="616" r:id="rId42"/>
    <p:sldId id="613" r:id="rId43"/>
    <p:sldId id="614" r:id="rId44"/>
    <p:sldId id="615" r:id="rId45"/>
    <p:sldId id="618" r:id="rId46"/>
    <p:sldId id="617" r:id="rId47"/>
    <p:sldId id="619" r:id="rId48"/>
    <p:sldId id="609" r:id="rId49"/>
    <p:sldId id="610" r:id="rId50"/>
    <p:sldId id="611" r:id="rId51"/>
    <p:sldId id="636" r:id="rId52"/>
    <p:sldId id="639" r:id="rId53"/>
    <p:sldId id="640" r:id="rId54"/>
    <p:sldId id="641" r:id="rId55"/>
    <p:sldId id="642" r:id="rId56"/>
    <p:sldId id="643" r:id="rId57"/>
    <p:sldId id="644" r:id="rId58"/>
    <p:sldId id="645" r:id="rId59"/>
    <p:sldId id="648" r:id="rId60"/>
    <p:sldId id="657" r:id="rId61"/>
    <p:sldId id="650" r:id="rId62"/>
    <p:sldId id="658" r:id="rId63"/>
    <p:sldId id="656" r:id="rId64"/>
    <p:sldId id="649" r:id="rId65"/>
    <p:sldId id="651" r:id="rId66"/>
    <p:sldId id="652" r:id="rId67"/>
    <p:sldId id="653" r:id="rId68"/>
    <p:sldId id="654" r:id="rId69"/>
    <p:sldId id="662" r:id="rId70"/>
    <p:sldId id="663" r:id="rId71"/>
    <p:sldId id="664" r:id="rId72"/>
    <p:sldId id="669" r:id="rId73"/>
    <p:sldId id="665" r:id="rId74"/>
    <p:sldId id="668" r:id="rId75"/>
    <p:sldId id="667" r:id="rId76"/>
    <p:sldId id="681" r:id="rId77"/>
    <p:sldId id="679" r:id="rId78"/>
    <p:sldId id="682" r:id="rId79"/>
    <p:sldId id="683" r:id="rId80"/>
    <p:sldId id="684" r:id="rId81"/>
    <p:sldId id="686" r:id="rId82"/>
    <p:sldId id="685" r:id="rId83"/>
    <p:sldId id="689" r:id="rId84"/>
    <p:sldId id="688" r:id="rId85"/>
    <p:sldId id="690" r:id="rId86"/>
    <p:sldId id="646" r:id="rId87"/>
    <p:sldId id="647" r:id="rId88"/>
    <p:sldId id="660" r:id="rId89"/>
    <p:sldId id="677" r:id="rId90"/>
    <p:sldId id="655" r:id="rId91"/>
    <p:sldId id="659" r:id="rId92"/>
    <p:sldId id="661" r:id="rId93"/>
    <p:sldId id="670" r:id="rId94"/>
    <p:sldId id="671" r:id="rId95"/>
    <p:sldId id="672" r:id="rId96"/>
    <p:sldId id="673" r:id="rId97"/>
    <p:sldId id="674" r:id="rId98"/>
    <p:sldId id="675" r:id="rId99"/>
    <p:sldId id="676" r:id="rId100"/>
    <p:sldId id="678" r:id="rId101"/>
    <p:sldId id="691" r:id="rId102"/>
    <p:sldId id="692" r:id="rId103"/>
    <p:sldId id="696" r:id="rId104"/>
    <p:sldId id="697" r:id="rId105"/>
    <p:sldId id="698" r:id="rId106"/>
    <p:sldId id="735" r:id="rId107"/>
    <p:sldId id="736" r:id="rId108"/>
    <p:sldId id="699" r:id="rId109"/>
    <p:sldId id="703" r:id="rId110"/>
    <p:sldId id="694" r:id="rId111"/>
    <p:sldId id="693" r:id="rId112"/>
    <p:sldId id="695" r:id="rId113"/>
    <p:sldId id="700" r:id="rId114"/>
    <p:sldId id="701" r:id="rId115"/>
    <p:sldId id="702" r:id="rId116"/>
    <p:sldId id="706" r:id="rId117"/>
    <p:sldId id="705" r:id="rId118"/>
    <p:sldId id="704" r:id="rId119"/>
    <p:sldId id="707" r:id="rId120"/>
    <p:sldId id="708" r:id="rId121"/>
    <p:sldId id="709" r:id="rId122"/>
    <p:sldId id="710" r:id="rId123"/>
    <p:sldId id="711" r:id="rId124"/>
    <p:sldId id="712" r:id="rId125"/>
    <p:sldId id="713" r:id="rId126"/>
    <p:sldId id="714" r:id="rId127"/>
    <p:sldId id="715" r:id="rId128"/>
    <p:sldId id="716" r:id="rId129"/>
    <p:sldId id="717" r:id="rId130"/>
    <p:sldId id="727" r:id="rId131"/>
    <p:sldId id="718" r:id="rId132"/>
    <p:sldId id="719" r:id="rId133"/>
    <p:sldId id="720" r:id="rId134"/>
    <p:sldId id="721" r:id="rId135"/>
    <p:sldId id="722" r:id="rId136"/>
    <p:sldId id="723" r:id="rId137"/>
    <p:sldId id="725" r:id="rId138"/>
    <p:sldId id="724" r:id="rId139"/>
    <p:sldId id="726" r:id="rId140"/>
    <p:sldId id="728" r:id="rId141"/>
    <p:sldId id="729" r:id="rId142"/>
    <p:sldId id="730" r:id="rId143"/>
    <p:sldId id="731" r:id="rId144"/>
    <p:sldId id="732" r:id="rId145"/>
    <p:sldId id="733" r:id="rId146"/>
    <p:sldId id="734" r:id="rId1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694"/>
            <p14:sldId id="693"/>
            <p14:sldId id="695"/>
            <p14:sldId id="700"/>
            <p14:sldId id="701"/>
            <p14:sldId id="702"/>
            <p14:sldId id="706"/>
            <p14:sldId id="705"/>
            <p14:sldId id="704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22"/>
            <p14:sldId id="723"/>
            <p14:sldId id="725"/>
            <p14:sldId id="724"/>
            <p14:sldId id="726"/>
            <p14:sldId id="728"/>
            <p14:sldId id="729"/>
            <p14:sldId id="730"/>
            <p14:sldId id="731"/>
            <p14:sldId id="732"/>
            <p14:sldId id="733"/>
            <p14:sldId id="7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9" autoAdjust="0"/>
    <p:restoredTop sz="94906" autoAdjust="0"/>
  </p:normalViewPr>
  <p:slideViewPr>
    <p:cSldViewPr snapToGrid="0">
      <p:cViewPr varScale="1">
        <p:scale>
          <a:sx n="124" d="100"/>
          <a:sy n="124" d="100"/>
        </p:scale>
        <p:origin x="5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presProps" Target="presProps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viewProps" Target="view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microsoft.com/office/2016/11/relationships/changesInfo" Target="changesInfos/changesInfo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454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65388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361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901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047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696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3272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415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8942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50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8364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87983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707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1709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177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5311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5022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7815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4071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50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3799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4104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6239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3585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841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46894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5752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57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8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77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85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547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0544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3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305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296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295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55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558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443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507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289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7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92.png"/><Relationship Id="rId3" Type="http://schemas.openxmlformats.org/officeDocument/2006/relationships/image" Target="../media/image130.png"/><Relationship Id="rId21" Type="http://schemas.openxmlformats.org/officeDocument/2006/relationships/image" Target="../media/image187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9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90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8074811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987857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30791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796988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6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176"/>
              </p:ext>
            </p:extLst>
          </p:nvPr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343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 and take individual rows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 and take individual columns of the table as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40072"/>
              </p:ext>
            </p:extLst>
          </p:nvPr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44419"/>
              </p:ext>
            </p:extLst>
          </p:nvPr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9D2DD37-CCA5-E741-95BA-DE54EA80008B}"/>
              </a:ext>
            </a:extLst>
          </p:cNvPr>
          <p:cNvSpPr/>
          <p:nvPr/>
        </p:nvSpPr>
        <p:spPr>
          <a:xfrm>
            <a:off x="10673331" y="3647090"/>
            <a:ext cx="399393" cy="530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816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191288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4061542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39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r>
              <a:rPr kumimoji="1" lang="en-US" altLang="ko-Kore-KR" dirty="0"/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cosine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CDEEE-E08B-F54F-8692-323029971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78" y="4791694"/>
            <a:ext cx="5981043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96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77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143476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3426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36507633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67957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8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7655243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23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(256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 /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55314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encodings summed with learned embeddings.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embedding using convolutions and summed with the image embedding.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2618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493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by 4x)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updated output to a small 3-layer MLP. (for channel dimension matching)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a spatially point-wise product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8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a small number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4612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 but the user’s work is also Automatic.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 for the target mask with random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667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using only newly annotated masks 6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Semi-automatic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</p:spTree>
    <p:extLst>
      <p:ext uri="{BB962C8B-B14F-4D97-AF65-F5344CB8AC3E}">
        <p14:creationId xmlns:p14="http://schemas.microsoft.com/office/powerpoint/2010/main" val="24037414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need to apply two more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We had collected enough masks to greatly improve the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We had developed the ambiguity-aware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for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is for predict valid masks. / 2) is for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applied NMS to filter duplicates.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Special version of SAM that was trained on 2 stages, automatically generate masks.</a:t>
            </a:r>
          </a:p>
        </p:txBody>
      </p:sp>
    </p:spTree>
    <p:extLst>
      <p:ext uri="{BB962C8B-B14F-4D97-AF65-F5344CB8AC3E}">
        <p14:creationId xmlns:p14="http://schemas.microsoft.com/office/powerpoint/2010/main" val="14660690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081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50996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324699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1006780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88130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136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346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31786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3341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374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952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1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1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56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8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591570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104353</TotalTime>
  <Words>6743</Words>
  <Application>Microsoft Macintosh PowerPoint</Application>
  <PresentationFormat>와이드스크린</PresentationFormat>
  <Paragraphs>1631</Paragraphs>
  <Slides>143</Slides>
  <Notes>143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49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1654</cp:revision>
  <dcterms:created xsi:type="dcterms:W3CDTF">2018-02-21T02:23:39Z</dcterms:created>
  <dcterms:modified xsi:type="dcterms:W3CDTF">2023-07-19T08:19:02Z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